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7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A8449-0194-4A28-8258-160C5C1D61A9}" type="datetimeFigureOut">
              <a:rPr lang="en-US" smtClean="0"/>
              <a:t>7/15/2010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CBAE8-B697-46B3-946B-7026FBB50F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A8449-0194-4A28-8258-160C5C1D61A9}" type="datetimeFigureOut">
              <a:rPr lang="en-US" smtClean="0"/>
              <a:t>7/15/2010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CBAE8-B697-46B3-946B-7026FBB50F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A8449-0194-4A28-8258-160C5C1D61A9}" type="datetimeFigureOut">
              <a:rPr lang="en-US" smtClean="0"/>
              <a:t>7/15/2010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CBAE8-B697-46B3-946B-7026FBB50F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A8449-0194-4A28-8258-160C5C1D61A9}" type="datetimeFigureOut">
              <a:rPr lang="en-US" smtClean="0"/>
              <a:t>7/15/2010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CBAE8-B697-46B3-946B-7026FBB50F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A8449-0194-4A28-8258-160C5C1D61A9}" type="datetimeFigureOut">
              <a:rPr lang="en-US" smtClean="0"/>
              <a:t>7/15/2010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CBAE8-B697-46B3-946B-7026FBB50F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A8449-0194-4A28-8258-160C5C1D61A9}" type="datetimeFigureOut">
              <a:rPr lang="en-US" smtClean="0"/>
              <a:t>7/15/2010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CBAE8-B697-46B3-946B-7026FBB50F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A8449-0194-4A28-8258-160C5C1D61A9}" type="datetimeFigureOut">
              <a:rPr lang="en-US" smtClean="0"/>
              <a:t>7/15/2010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CBAE8-B697-46B3-946B-7026FBB50F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A8449-0194-4A28-8258-160C5C1D61A9}" type="datetimeFigureOut">
              <a:rPr lang="en-US" smtClean="0"/>
              <a:t>7/15/2010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CBAE8-B697-46B3-946B-7026FBB50F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A8449-0194-4A28-8258-160C5C1D61A9}" type="datetimeFigureOut">
              <a:rPr lang="en-US" smtClean="0"/>
              <a:t>7/15/2010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CBAE8-B697-46B3-946B-7026FBB50F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A8449-0194-4A28-8258-160C5C1D61A9}" type="datetimeFigureOut">
              <a:rPr lang="en-US" smtClean="0"/>
              <a:t>7/15/2010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CBAE8-B697-46B3-946B-7026FBB50F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A8449-0194-4A28-8258-160C5C1D61A9}" type="datetimeFigureOut">
              <a:rPr lang="en-US" smtClean="0"/>
              <a:t>7/15/2010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CBAE8-B697-46B3-946B-7026FBB50F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A8449-0194-4A28-8258-160C5C1D61A9}" type="datetimeFigureOut">
              <a:rPr lang="en-US" smtClean="0"/>
              <a:t>7/15/2010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CBAE8-B697-46B3-946B-7026FBB50F7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Mike Nelson</dc:creator>
  <cp:lastModifiedBy>Mike Nelson</cp:lastModifiedBy>
  <cp:revision>1</cp:revision>
  <dcterms:created xsi:type="dcterms:W3CDTF">2010-07-15T15:00:14Z</dcterms:created>
  <dcterms:modified xsi:type="dcterms:W3CDTF">2010-07-15T15:03:55Z</dcterms:modified>
</cp:coreProperties>
</file>